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309" r:id="rId5"/>
    <p:sldId id="279" r:id="rId6"/>
    <p:sldId id="340" r:id="rId7"/>
    <p:sldId id="281" r:id="rId8"/>
    <p:sldId id="332" r:id="rId9"/>
    <p:sldId id="259" r:id="rId10"/>
    <p:sldId id="286" r:id="rId11"/>
    <p:sldId id="267" r:id="rId12"/>
    <p:sldId id="268" r:id="rId13"/>
    <p:sldId id="269" r:id="rId14"/>
    <p:sldId id="310" r:id="rId15"/>
    <p:sldId id="311" r:id="rId16"/>
    <p:sldId id="312" r:id="rId17"/>
    <p:sldId id="273" r:id="rId18"/>
    <p:sldId id="270" r:id="rId19"/>
    <p:sldId id="271" r:id="rId20"/>
    <p:sldId id="274" r:id="rId21"/>
    <p:sldId id="275" r:id="rId22"/>
    <p:sldId id="276" r:id="rId23"/>
    <p:sldId id="290" r:id="rId24"/>
    <p:sldId id="291" r:id="rId25"/>
    <p:sldId id="292" r:id="rId26"/>
    <p:sldId id="287" r:id="rId27"/>
    <p:sldId id="305" r:id="rId28"/>
    <p:sldId id="306" r:id="rId29"/>
    <p:sldId id="307" r:id="rId30"/>
    <p:sldId id="296" r:id="rId31"/>
    <p:sldId id="300" r:id="rId32"/>
    <p:sldId id="301" r:id="rId33"/>
    <p:sldId id="302" r:id="rId34"/>
    <p:sldId id="303" r:id="rId35"/>
    <p:sldId id="304" r:id="rId36"/>
    <p:sldId id="288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289" r:id="rId47"/>
    <p:sldId id="283" r:id="rId48"/>
    <p:sldId id="322" r:id="rId49"/>
    <p:sldId id="333" r:id="rId50"/>
    <p:sldId id="323" r:id="rId51"/>
    <p:sldId id="334" r:id="rId52"/>
    <p:sldId id="324" r:id="rId53"/>
    <p:sldId id="335" r:id="rId54"/>
    <p:sldId id="325" r:id="rId55"/>
    <p:sldId id="336" r:id="rId56"/>
    <p:sldId id="326" r:id="rId57"/>
    <p:sldId id="337" r:id="rId58"/>
    <p:sldId id="327" r:id="rId59"/>
    <p:sldId id="338" r:id="rId60"/>
    <p:sldId id="284" r:id="rId61"/>
    <p:sldId id="328" r:id="rId62"/>
    <p:sldId id="331" r:id="rId63"/>
    <p:sldId id="33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487" y="4666737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Željko Obrenović, Erik Stolterman </a:t>
            </a:r>
          </a:p>
          <a:p>
            <a:r>
              <a:rPr lang="en-US" dirty="0">
                <a:solidFill>
                  <a:schemeClr val="tx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https://obren.info/books/designinstability.pdf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DB61-F59C-004C-8674-194E478B4060}"/>
              </a:ext>
            </a:extLst>
          </p:cNvPr>
          <p:cNvSpPr/>
          <p:nvPr/>
        </p:nvSpPr>
        <p:spPr>
          <a:xfrm>
            <a:off x="818971" y="3614296"/>
            <a:ext cx="11003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atin typeface="TheSans B7Bold" charset="0"/>
                <a:ea typeface="TheSans B7Bold" charset="0"/>
                <a:cs typeface="TheSans B7Bold" charset="0"/>
              </a:rPr>
              <a:t>Universal  Patterns of Design Dynamics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dynamics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Pandora's Box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hackathons, startups,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dynamics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 Framework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7573</TotalTime>
  <Words>1921</Words>
  <Application>Microsoft Macintosh PowerPoint</Application>
  <PresentationFormat>Widescreen</PresentationFormat>
  <Paragraphs>329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Optima</vt:lpstr>
      <vt:lpstr>TheSans B4SemiLight</vt:lpstr>
      <vt:lpstr>TheSans B7Bold</vt:lpstr>
      <vt:lpstr>Wingdings</vt:lpstr>
      <vt:lpstr>Office Theme</vt:lpstr>
      <vt:lpstr>PowerPoint Presentation</vt:lpstr>
      <vt:lpstr>Agenda</vt:lpstr>
      <vt:lpstr>Intro</vt:lpstr>
      <vt:lpstr>PowerPoint Presentation</vt:lpstr>
      <vt:lpstr>Looking at Design Complexity Structurally</vt:lpstr>
      <vt:lpstr>Design Dynamics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Pandora's Box “Everything we design has the potential not only to solve problems but also to create new ones.” (Lawson 2005)</vt:lpstr>
      <vt:lpstr>4. Pandora's Box</vt:lpstr>
      <vt:lpstr>4. Pandora's Box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Design Dynamics Framework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67</cp:revision>
  <cp:lastPrinted>2018-02-15T14:24:18Z</cp:lastPrinted>
  <dcterms:created xsi:type="dcterms:W3CDTF">2018-02-15T11:36:49Z</dcterms:created>
  <dcterms:modified xsi:type="dcterms:W3CDTF">2018-02-24T13:38:47Z</dcterms:modified>
</cp:coreProperties>
</file>